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3770E-2CC7-4EC0-AB22-AFCAEA6F96DE}" v="23" dt="2025-01-07T19:50:35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73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šan Brozman" userId="8ff6f0f7c8daa242" providerId="LiveId" clId="{1073770E-2CC7-4EC0-AB22-AFCAEA6F96DE}"/>
    <pc:docChg chg="modSld">
      <pc:chgData name="Dušan Brozman" userId="8ff6f0f7c8daa242" providerId="LiveId" clId="{1073770E-2CC7-4EC0-AB22-AFCAEA6F96DE}" dt="2025-01-07T19:50:35.395" v="22"/>
      <pc:docMkLst>
        <pc:docMk/>
      </pc:docMkLst>
      <pc:sldChg chg="modTransition">
        <pc:chgData name="Dušan Brozman" userId="8ff6f0f7c8daa242" providerId="LiveId" clId="{1073770E-2CC7-4EC0-AB22-AFCAEA6F96DE}" dt="2025-01-07T19:49:03.056" v="7"/>
        <pc:sldMkLst>
          <pc:docMk/>
          <pc:sldMk cId="2908325295" sldId="256"/>
        </pc:sldMkLst>
      </pc:sldChg>
      <pc:sldChg chg="modTransition">
        <pc:chgData name="Dušan Brozman" userId="8ff6f0f7c8daa242" providerId="LiveId" clId="{1073770E-2CC7-4EC0-AB22-AFCAEA6F96DE}" dt="2025-01-07T19:49:07.498" v="9"/>
        <pc:sldMkLst>
          <pc:docMk/>
          <pc:sldMk cId="75317979" sldId="257"/>
        </pc:sldMkLst>
      </pc:sldChg>
      <pc:sldChg chg="modTransition">
        <pc:chgData name="Dušan Brozman" userId="8ff6f0f7c8daa242" providerId="LiveId" clId="{1073770E-2CC7-4EC0-AB22-AFCAEA6F96DE}" dt="2025-01-07T19:49:11.202" v="10"/>
        <pc:sldMkLst>
          <pc:docMk/>
          <pc:sldMk cId="2822116407" sldId="258"/>
        </pc:sldMkLst>
      </pc:sldChg>
      <pc:sldChg chg="modTransition">
        <pc:chgData name="Dušan Brozman" userId="8ff6f0f7c8daa242" providerId="LiveId" clId="{1073770E-2CC7-4EC0-AB22-AFCAEA6F96DE}" dt="2025-01-07T19:49:18.470" v="13"/>
        <pc:sldMkLst>
          <pc:docMk/>
          <pc:sldMk cId="1993020121" sldId="259"/>
        </pc:sldMkLst>
      </pc:sldChg>
      <pc:sldChg chg="modTransition">
        <pc:chgData name="Dušan Brozman" userId="8ff6f0f7c8daa242" providerId="LiveId" clId="{1073770E-2CC7-4EC0-AB22-AFCAEA6F96DE}" dt="2025-01-07T19:49:25.644" v="15"/>
        <pc:sldMkLst>
          <pc:docMk/>
          <pc:sldMk cId="2440329493" sldId="260"/>
        </pc:sldMkLst>
      </pc:sldChg>
      <pc:sldChg chg="modTransition">
        <pc:chgData name="Dušan Brozman" userId="8ff6f0f7c8daa242" providerId="LiveId" clId="{1073770E-2CC7-4EC0-AB22-AFCAEA6F96DE}" dt="2025-01-07T19:50:35.395" v="22"/>
        <pc:sldMkLst>
          <pc:docMk/>
          <pc:sldMk cId="2998869586" sldId="261"/>
        </pc:sldMkLst>
      </pc:sldChg>
      <pc:sldChg chg="modTransition">
        <pc:chgData name="Dušan Brozman" userId="8ff6f0f7c8daa242" providerId="LiveId" clId="{1073770E-2CC7-4EC0-AB22-AFCAEA6F96DE}" dt="2025-01-07T19:49:48.692" v="21"/>
        <pc:sldMkLst>
          <pc:docMk/>
          <pc:sldMk cId="3226935942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9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9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9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8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95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6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0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93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5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9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886182-3ADC-447F-B077-24411DB56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arebné vzory na obloha">
            <a:extLst>
              <a:ext uri="{FF2B5EF4-FFF2-40B4-BE49-F238E27FC236}">
                <a16:creationId xmlns:a16="http://schemas.microsoft.com/office/drawing/2014/main" id="{7D785FE5-C991-D2BF-307F-1E319EBF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38" b="10193"/>
          <a:stretch/>
        </p:blipFill>
        <p:spPr>
          <a:xfrm>
            <a:off x="-4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644537"/>
            <a:ext cx="12192002" cy="321346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EBC5FA8-BA44-FFD2-37D0-D3E2F12B4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640" y="2885402"/>
            <a:ext cx="10912711" cy="1087196"/>
          </a:xfrm>
        </p:spPr>
        <p:txBody>
          <a:bodyPr anchor="t">
            <a:noAutofit/>
          </a:bodyPr>
          <a:lstStyle/>
          <a:p>
            <a:pPr algn="ctr"/>
            <a:r>
              <a:rPr lang="sk-SK" sz="4800" dirty="0"/>
              <a:t>Sídlo – Mesto Nitra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82163F1-8A60-7E43-7F5C-A9637FE94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8846" y="3825260"/>
            <a:ext cx="4291920" cy="906473"/>
          </a:xfrm>
        </p:spPr>
        <p:txBody>
          <a:bodyPr>
            <a:normAutofit/>
          </a:bodyPr>
          <a:lstStyle/>
          <a:p>
            <a:r>
              <a:rPr lang="sk-SK" sz="1600" dirty="0" err="1">
                <a:solidFill>
                  <a:srgbClr val="FFFFFF"/>
                </a:solidFill>
              </a:rPr>
              <a:t>Reinhold</a:t>
            </a:r>
            <a:r>
              <a:rPr lang="sk-SK" sz="1600" dirty="0">
                <a:solidFill>
                  <a:srgbClr val="FFFFFF"/>
                </a:solidFill>
              </a:rPr>
              <a:t> A. Brozman</a:t>
            </a:r>
          </a:p>
        </p:txBody>
      </p:sp>
    </p:spTree>
    <p:extLst>
      <p:ext uri="{BB962C8B-B14F-4D97-AF65-F5344CB8AC3E}">
        <p14:creationId xmlns:p14="http://schemas.microsoft.com/office/powerpoint/2010/main" val="2908325295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3CE75B-DBED-F1B8-9E16-54D23639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72" y="195193"/>
            <a:ext cx="10625229" cy="1147053"/>
          </a:xfrm>
        </p:spPr>
        <p:txBody>
          <a:bodyPr/>
          <a:lstStyle/>
          <a:p>
            <a:r>
              <a:rPr lang="sk-SK" dirty="0"/>
              <a:t>Úvod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7C664E2-6FA6-EC03-C7F8-8176279E2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72" y="1642993"/>
            <a:ext cx="10620855" cy="2150918"/>
          </a:xfrm>
        </p:spPr>
        <p:txBody>
          <a:bodyPr>
            <a:normAutofit/>
          </a:bodyPr>
          <a:lstStyle/>
          <a:p>
            <a:r>
              <a:rPr lang="sk-SK" dirty="0"/>
              <a:t>Nitra je jedno z </a:t>
            </a:r>
            <a:r>
              <a:rPr lang="sk-SK" b="1" dirty="0"/>
              <a:t>najstarších a najvýznamnejších miest Slovenska</a:t>
            </a:r>
            <a:r>
              <a:rPr lang="sk-SK" dirty="0"/>
              <a:t>. </a:t>
            </a:r>
          </a:p>
          <a:p>
            <a:r>
              <a:rPr lang="sk-SK" dirty="0"/>
              <a:t>Leží v </a:t>
            </a:r>
            <a:r>
              <a:rPr lang="sk-SK" b="1" dirty="0"/>
              <a:t>juhozápadnej časti krajiny</a:t>
            </a:r>
            <a:r>
              <a:rPr lang="sk-SK" dirty="0"/>
              <a:t>, na rieke </a:t>
            </a:r>
            <a:r>
              <a:rPr lang="sk-SK" b="1" dirty="0"/>
              <a:t>Nitra</a:t>
            </a:r>
            <a:r>
              <a:rPr lang="sk-SK" dirty="0"/>
              <a:t>, a je centrom </a:t>
            </a:r>
            <a:r>
              <a:rPr lang="sk-SK" b="1" dirty="0"/>
              <a:t>Nitrianskeho kraja</a:t>
            </a:r>
            <a:r>
              <a:rPr lang="sk-SK" dirty="0"/>
              <a:t>. </a:t>
            </a:r>
          </a:p>
          <a:p>
            <a:r>
              <a:rPr lang="sk-SK" dirty="0"/>
              <a:t>Je známe svojou bohatou históriou, kultúrnym dedičstvom a ekonomickou dôležitosťou.</a:t>
            </a:r>
          </a:p>
          <a:p>
            <a:r>
              <a:rPr lang="sk-SK" dirty="0"/>
              <a:t>Počet obyvateľov: </a:t>
            </a:r>
            <a:r>
              <a:rPr lang="sk-SK" b="1" dirty="0"/>
              <a:t>76 951 </a:t>
            </a:r>
            <a:r>
              <a:rPr lang="sk-SK" dirty="0"/>
              <a:t>(2022)</a:t>
            </a:r>
          </a:p>
        </p:txBody>
      </p:sp>
      <p:pic>
        <p:nvPicPr>
          <p:cNvPr id="5" name="Obrázok 4" descr="Obrázok, na ktorom je exteriér, panoráma, nebo, strom&#10;&#10;Automaticky generovaný popis">
            <a:extLst>
              <a:ext uri="{FF2B5EF4-FFF2-40B4-BE49-F238E27FC236}">
                <a16:creationId xmlns:a16="http://schemas.microsoft.com/office/drawing/2014/main" id="{412A54AE-7363-5EFD-137A-46ED53BD2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476" y="4095145"/>
            <a:ext cx="8151951" cy="2037207"/>
          </a:xfrm>
          <a:prstGeom prst="rect">
            <a:avLst/>
          </a:prstGeom>
        </p:spPr>
      </p:pic>
      <p:pic>
        <p:nvPicPr>
          <p:cNvPr id="7" name="Obrázok 6" descr="Obrázok, na ktorom je text, mapa, atlas&#10;&#10;Automaticky generovaný popis">
            <a:extLst>
              <a:ext uri="{FF2B5EF4-FFF2-40B4-BE49-F238E27FC236}">
                <a16:creationId xmlns:a16="http://schemas.microsoft.com/office/drawing/2014/main" id="{BE897EA1-96A6-AA91-8C62-57B6DC56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2" y="3977396"/>
            <a:ext cx="2149129" cy="22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97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4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89C5B98-9165-6C16-AC5D-2E9F01F3A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83" y="1458530"/>
            <a:ext cx="4787709" cy="1447801"/>
          </a:xfrm>
        </p:spPr>
        <p:txBody>
          <a:bodyPr anchor="b">
            <a:normAutofit/>
          </a:bodyPr>
          <a:lstStyle/>
          <a:p>
            <a:r>
              <a:rPr lang="sk-SK" dirty="0"/>
              <a:t>História Nitry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519BA70-51F0-17D5-D2DE-DCA8A9A6A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81" y="3429000"/>
            <a:ext cx="11153873" cy="332543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sk-SK" b="1" dirty="0"/>
              <a:t>Pravek a starovek: </a:t>
            </a:r>
            <a:r>
              <a:rPr lang="sk-SK" dirty="0"/>
              <a:t>Oblasť Nitry bola osídlená už v dobe kamennej. </a:t>
            </a:r>
          </a:p>
          <a:p>
            <a:pPr>
              <a:lnSpc>
                <a:spcPct val="110000"/>
              </a:lnSpc>
            </a:pPr>
            <a:r>
              <a:rPr lang="sk-SK" b="1" dirty="0"/>
              <a:t>Veľká Morava: </a:t>
            </a:r>
            <a:r>
              <a:rPr lang="sk-SK" dirty="0"/>
              <a:t>Biskupstvo v Nitre vzniklo už v roku 880, čo robí z mesta jedno z najstarších kresťanských centier v strednej Európe.</a:t>
            </a:r>
          </a:p>
          <a:p>
            <a:pPr>
              <a:lnSpc>
                <a:spcPct val="110000"/>
              </a:lnSpc>
            </a:pPr>
            <a:r>
              <a:rPr lang="sk-SK" b="1" dirty="0"/>
              <a:t>Stredovek: </a:t>
            </a:r>
            <a:r>
              <a:rPr lang="sk-SK" dirty="0"/>
              <a:t>Nitra sa stala súčasťou Uhorska a bola dôležitým obchodným a remeselným centrom.</a:t>
            </a:r>
          </a:p>
          <a:p>
            <a:pPr>
              <a:lnSpc>
                <a:spcPct val="110000"/>
              </a:lnSpc>
            </a:pPr>
            <a:r>
              <a:rPr lang="sk-SK" b="1" dirty="0"/>
              <a:t>Novovek a moderná doba: </a:t>
            </a:r>
            <a:r>
              <a:rPr lang="sk-SK" dirty="0"/>
              <a:t>V 18. a 19. storočí zažilo mesto urbanistický rozmach a postupne sa modernizovalo.</a:t>
            </a:r>
          </a:p>
          <a:p>
            <a:pPr>
              <a:lnSpc>
                <a:spcPct val="110000"/>
              </a:lnSpc>
            </a:pPr>
            <a:endParaRPr lang="sk-SK" dirty="0"/>
          </a:p>
        </p:txBody>
      </p:sp>
      <p:pic>
        <p:nvPicPr>
          <p:cNvPr id="7" name="Obrázok 6" descr="Obrázok, na ktorom je exteriér, budova, dom, nebo&#10;&#10;Automaticky generovaný popis">
            <a:extLst>
              <a:ext uri="{FF2B5EF4-FFF2-40B4-BE49-F238E27FC236}">
                <a16:creationId xmlns:a16="http://schemas.microsoft.com/office/drawing/2014/main" id="{33823967-3FA3-682F-4BAF-132A11D06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05" y="841663"/>
            <a:ext cx="3094792" cy="2064668"/>
          </a:xfrm>
          <a:prstGeom prst="rect">
            <a:avLst/>
          </a:prstGeom>
        </p:spPr>
      </p:pic>
      <p:pic>
        <p:nvPicPr>
          <p:cNvPr id="9" name="Obrázok 8" descr="Obrázok, na ktorom je exteriér, tráva, nebo, budova&#10;&#10;Automaticky generovaný popis">
            <a:extLst>
              <a:ext uri="{FF2B5EF4-FFF2-40B4-BE49-F238E27FC236}">
                <a16:creationId xmlns:a16="http://schemas.microsoft.com/office/drawing/2014/main" id="{127C141A-2182-C8E8-FA03-ED7E51CF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11" y="841663"/>
            <a:ext cx="2963606" cy="2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1640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5C64F7-FBF4-19D6-9606-08BACB34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868" y="313403"/>
            <a:ext cx="10625229" cy="1147053"/>
          </a:xfrm>
        </p:spPr>
        <p:txBody>
          <a:bodyPr/>
          <a:lstStyle/>
          <a:p>
            <a:r>
              <a:rPr lang="sk-SK" dirty="0"/>
              <a:t>Poľnohospodárstvo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0C5000E-6E87-0094-278C-C2BEB89C4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68" y="1761203"/>
            <a:ext cx="10620855" cy="3848100"/>
          </a:xfrm>
        </p:spPr>
        <p:txBody>
          <a:bodyPr/>
          <a:lstStyle/>
          <a:p>
            <a:r>
              <a:rPr lang="sk-SK" dirty="0"/>
              <a:t>Nitriansky kraj je známy ako </a:t>
            </a:r>
            <a:r>
              <a:rPr lang="sk-SK" b="1" dirty="0"/>
              <a:t>obilnica Slovenska</a:t>
            </a:r>
            <a:r>
              <a:rPr lang="sk-SK" dirty="0"/>
              <a:t>.</a:t>
            </a:r>
          </a:p>
          <a:p>
            <a:r>
              <a:rPr lang="sk-SK" dirty="0"/>
              <a:t>Pestuje sa pšenica, jačmeň, kukurica...</a:t>
            </a:r>
          </a:p>
          <a:p>
            <a:r>
              <a:rPr lang="sk-SK" dirty="0"/>
              <a:t>V okolí mesta sa nachádzajú mnohé poľnohospodárske podniky a vinice.</a:t>
            </a:r>
          </a:p>
        </p:txBody>
      </p:sp>
      <p:pic>
        <p:nvPicPr>
          <p:cNvPr id="5" name="Obrázok 4" descr="Obrázok, na ktorom je exteriér, tráva, rastlina, poľnohospodárstvo&#10;&#10;Automaticky generovaný popis">
            <a:extLst>
              <a:ext uri="{FF2B5EF4-FFF2-40B4-BE49-F238E27FC236}">
                <a16:creationId xmlns:a16="http://schemas.microsoft.com/office/drawing/2014/main" id="{1D360012-B31A-862D-EDFF-D6B677A38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82" y="3533657"/>
            <a:ext cx="4434662" cy="2494497"/>
          </a:xfrm>
          <a:prstGeom prst="rect">
            <a:avLst/>
          </a:prstGeom>
        </p:spPr>
      </p:pic>
      <p:pic>
        <p:nvPicPr>
          <p:cNvPr id="7" name="Obrázok 6" descr="Obrázok, na ktorom je exteriér, tráva, nebo, zem&#10;&#10;Automaticky generovaný popis">
            <a:extLst>
              <a:ext uri="{FF2B5EF4-FFF2-40B4-BE49-F238E27FC236}">
                <a16:creationId xmlns:a16="http://schemas.microsoft.com/office/drawing/2014/main" id="{1E169931-AE1C-0243-930D-7F8467F8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70" y="3533657"/>
            <a:ext cx="4434662" cy="249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2012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07107A-9F66-54BA-EE69-F6D49B5D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02" y="1404783"/>
            <a:ext cx="10625229" cy="1147053"/>
          </a:xfrm>
        </p:spPr>
        <p:txBody>
          <a:bodyPr/>
          <a:lstStyle/>
          <a:p>
            <a:r>
              <a:rPr lang="sk-SK" dirty="0"/>
              <a:t>Priemysel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7286698-3C46-52DD-07A9-9F5F7CD8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03" y="2852583"/>
            <a:ext cx="6879138" cy="3848100"/>
          </a:xfrm>
        </p:spPr>
        <p:txBody>
          <a:bodyPr/>
          <a:lstStyle/>
          <a:p>
            <a:r>
              <a:rPr lang="sk-SK" dirty="0"/>
              <a:t>Nitra je priemyselným centrom s rozvinutým strojárskym, elektrotechnickým a potravinárskym priemyslom. </a:t>
            </a:r>
          </a:p>
          <a:p>
            <a:r>
              <a:rPr lang="sk-SK" dirty="0"/>
              <a:t>Sídlia tu známe spoločnosti, napríklad </a:t>
            </a:r>
            <a:r>
              <a:rPr lang="sk-SK" b="1" dirty="0" err="1"/>
              <a:t>Jaguar</a:t>
            </a:r>
            <a:r>
              <a:rPr lang="sk-SK" b="1" dirty="0"/>
              <a:t> </a:t>
            </a:r>
            <a:r>
              <a:rPr lang="sk-SK" b="1" dirty="0" err="1"/>
              <a:t>Land</a:t>
            </a:r>
            <a:r>
              <a:rPr lang="sk-SK" b="1" dirty="0"/>
              <a:t> Rover</a:t>
            </a:r>
            <a:r>
              <a:rPr lang="sk-SK" dirty="0"/>
              <a:t>. </a:t>
            </a:r>
          </a:p>
          <a:p>
            <a:r>
              <a:rPr lang="sk-SK" dirty="0"/>
              <a:t>Priemyselný park v Nitre patrí k najväčším na Slovensku.</a:t>
            </a:r>
          </a:p>
        </p:txBody>
      </p:sp>
      <p:pic>
        <p:nvPicPr>
          <p:cNvPr id="5" name="Obrázok 4" descr="Obrázok, na ktorom je exteriér, komerčná budova, budova vládneho úradu, budova&#10;&#10;Automaticky generovaný popis">
            <a:extLst>
              <a:ext uri="{FF2B5EF4-FFF2-40B4-BE49-F238E27FC236}">
                <a16:creationId xmlns:a16="http://schemas.microsoft.com/office/drawing/2014/main" id="{D3FD10DA-9469-1065-C1DD-AEA15E8BE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59" y="3939158"/>
            <a:ext cx="3678787" cy="2084329"/>
          </a:xfrm>
          <a:prstGeom prst="rect">
            <a:avLst/>
          </a:prstGeom>
        </p:spPr>
      </p:pic>
      <p:pic>
        <p:nvPicPr>
          <p:cNvPr id="7" name="Obrázok 6" descr="Obrázok, na ktorom je stroj, vnútri, modrá&#10;&#10;Automaticky generovaný popis">
            <a:extLst>
              <a:ext uri="{FF2B5EF4-FFF2-40B4-BE49-F238E27FC236}">
                <a16:creationId xmlns:a16="http://schemas.microsoft.com/office/drawing/2014/main" id="{D976F985-153F-6310-2F8E-ECB82542D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759" y="964321"/>
            <a:ext cx="3678787" cy="2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9493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2AD9B7-DDCD-FD74-1B75-ACEFFF1D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03" y="1375287"/>
            <a:ext cx="10625229" cy="1147053"/>
          </a:xfrm>
        </p:spPr>
        <p:txBody>
          <a:bodyPr/>
          <a:lstStyle/>
          <a:p>
            <a:r>
              <a:rPr lang="sk-SK" dirty="0"/>
              <a:t>Bývanie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CD3BBC4-1AD7-86B3-1C49-80CFF5517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203" y="2823087"/>
            <a:ext cx="6692325" cy="3848100"/>
          </a:xfrm>
        </p:spPr>
        <p:txBody>
          <a:bodyPr/>
          <a:lstStyle/>
          <a:p>
            <a:r>
              <a:rPr lang="sk-SK" b="1" dirty="0"/>
              <a:t>Historické štvrte: P</a:t>
            </a:r>
            <a:r>
              <a:rPr lang="sk-SK" dirty="0"/>
              <a:t>odhradie s tradičnou architektúrou.</a:t>
            </a:r>
          </a:p>
          <a:p>
            <a:r>
              <a:rPr lang="sk-SK" b="1" dirty="0"/>
              <a:t>Moderné štvrte: </a:t>
            </a:r>
            <a:r>
              <a:rPr lang="sk-SK" dirty="0"/>
              <a:t>Nové obytné komplexy a satelitné štvrte.</a:t>
            </a:r>
          </a:p>
          <a:p>
            <a:r>
              <a:rPr lang="sk-SK" b="1" dirty="0"/>
              <a:t>Dostupnosť: </a:t>
            </a:r>
            <a:r>
              <a:rPr lang="sk-SK" dirty="0"/>
              <a:t>Ceny nehnuteľností sa pohybujú v stredných až vyšších hladinách v porovnaní s ostatnými mestami Slovenska.</a:t>
            </a:r>
          </a:p>
          <a:p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55F3937D-CA57-9DCC-3B57-F34AB997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929" y="1971799"/>
            <a:ext cx="3885868" cy="2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6958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ok 4" descr="Obrázok, na ktorom je exteriér, budova, nebo, oblak&#10;&#10;Automaticky generovaný popis">
            <a:extLst>
              <a:ext uri="{FF2B5EF4-FFF2-40B4-BE49-F238E27FC236}">
                <a16:creationId xmlns:a16="http://schemas.microsoft.com/office/drawing/2014/main" id="{1AB0688C-E89F-9F6D-EAC0-C001A9702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85"/>
          <a:stretch/>
        </p:blipFill>
        <p:spPr>
          <a:xfrm>
            <a:off x="20" y="-1"/>
            <a:ext cx="12191979" cy="506311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1FEEDCB-2734-3E8F-88E5-397022D4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66" y="5434529"/>
            <a:ext cx="11229667" cy="1052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sk-SK" sz="4800" dirty="0"/>
              <a:t>Ďakujem </a:t>
            </a:r>
            <a:r>
              <a:rPr lang="en-US" sz="4800" dirty="0"/>
              <a:t>za </a:t>
            </a:r>
            <a:r>
              <a:rPr lang="sk-SK" sz="4800" dirty="0"/>
              <a:t>pozornosť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2693594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itati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233</Words>
  <Application>Microsoft Office PowerPoint</Application>
  <PresentationFormat>Širokouhlá</PresentationFormat>
  <Paragraphs>25</Paragraphs>
  <Slides>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1" baseType="lpstr">
      <vt:lpstr>Arial</vt:lpstr>
      <vt:lpstr>Grandview</vt:lpstr>
      <vt:lpstr>Grandview Display</vt:lpstr>
      <vt:lpstr>CitationVTI</vt:lpstr>
      <vt:lpstr>Sídlo – Mesto Nitra</vt:lpstr>
      <vt:lpstr>Úvod</vt:lpstr>
      <vt:lpstr>História Nitry</vt:lpstr>
      <vt:lpstr>Poľnohospodárstvo</vt:lpstr>
      <vt:lpstr>Priemysel</vt:lpstr>
      <vt:lpstr>Bývanie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Dušan Brozman</dc:creator>
  <cp:lastModifiedBy>Dušan Brozman</cp:lastModifiedBy>
  <cp:revision>1</cp:revision>
  <dcterms:created xsi:type="dcterms:W3CDTF">2025-01-07T18:43:40Z</dcterms:created>
  <dcterms:modified xsi:type="dcterms:W3CDTF">2025-01-07T19:50:37Z</dcterms:modified>
</cp:coreProperties>
</file>